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notesSlide5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2.png" ContentType="image/png"/>
  <Override PartName="/ppt/media/image4.jpeg" ContentType="image/jpeg"/>
  <Override PartName="/ppt/media/image19.jpeg" ContentType="image/jpeg"/>
  <Override PartName="/ppt/media/image3.png" ContentType="image/png"/>
  <Override PartName="/ppt/media/image22.png" ContentType="image/png"/>
  <Override PartName="/ppt/media/image7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5.png" ContentType="image/png"/>
  <Override PartName="/ppt/media/image20.png" ContentType="image/png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3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BE2C28CD-5E9C-4979-B35A-7B8704A142D4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此页可以删除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C04AA67-F4D9-487E-B330-E90129DE3BE4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64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37F137BF-ABAC-4C85-BE6A-03A2BC2B12FF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64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FE3F72A9-4390-48AE-88C5-F14A1041C033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64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1149B2FA-3903-469B-A81E-1B122544E03C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64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9BD58DD8-B381-4D76-A0FD-36AEF6E6E2C6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64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E57A078A-2EF6-495C-A716-93498630CE39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64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5A9F2EBC-42C4-4975-9C13-2501D1B13EA8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64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8FF7E8B4-DF90-468F-B71F-A436E776A048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64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98A33213-B3C3-49FB-8586-60BCE033E3D5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64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3EE63F8B-0F14-4E49-B498-4F64F95AB85C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4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94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7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38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jpeg"/><Relationship Id="rId5" Type="http://schemas.openxmlformats.org/officeDocument/2006/relationships/image" Target="../media/image20.png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Relationship Id="rId9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c816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Shape 10" descr=""/>
          <p:cNvPicPr/>
          <p:nvPr/>
        </p:nvPicPr>
        <p:blipFill>
          <a:blip r:embed="rId2"/>
          <a:stretch/>
        </p:blipFill>
        <p:spPr>
          <a:xfrm>
            <a:off x="0" y="0"/>
            <a:ext cx="9142920" cy="664920"/>
          </a:xfrm>
          <a:prstGeom prst="rect">
            <a:avLst/>
          </a:prstGeom>
          <a:ln>
            <a:noFill/>
          </a:ln>
        </p:spPr>
      </p:pic>
      <p:sp>
        <p:nvSpPr>
          <p:cNvPr id="1" name="CustomShape 1"/>
          <p:cNvSpPr/>
          <p:nvPr/>
        </p:nvSpPr>
        <p:spPr>
          <a:xfrm>
            <a:off x="324000" y="235080"/>
            <a:ext cx="6473520" cy="33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20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单击此处编辑母版标题样式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CustomShape 2"/>
          <p:cNvSpPr/>
          <p:nvPr/>
        </p:nvSpPr>
        <p:spPr>
          <a:xfrm>
            <a:off x="0" y="6766560"/>
            <a:ext cx="9142920" cy="9036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" name="Shape 14" descr=""/>
          <p:cNvPicPr/>
          <p:nvPr/>
        </p:nvPicPr>
        <p:blipFill>
          <a:blip r:embed="rId3"/>
          <a:stretch/>
        </p:blipFill>
        <p:spPr>
          <a:xfrm>
            <a:off x="0" y="0"/>
            <a:ext cx="9142920" cy="664920"/>
          </a:xfrm>
          <a:prstGeom prst="rect">
            <a:avLst/>
          </a:prstGeom>
          <a:ln>
            <a:noFill/>
          </a:ln>
        </p:spPr>
      </p:pic>
      <p:sp>
        <p:nvSpPr>
          <p:cNvPr id="4" name="CustomShape 3"/>
          <p:cNvSpPr/>
          <p:nvPr/>
        </p:nvSpPr>
        <p:spPr>
          <a:xfrm>
            <a:off x="324000" y="235080"/>
            <a:ext cx="6473520" cy="33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20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单击此处编辑母版标题样式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ustomShape 4"/>
          <p:cNvSpPr/>
          <p:nvPr/>
        </p:nvSpPr>
        <p:spPr>
          <a:xfrm>
            <a:off x="0" y="6766560"/>
            <a:ext cx="9142920" cy="9036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" name="Shape 18" descr=""/>
          <p:cNvPicPr/>
          <p:nvPr/>
        </p:nvPicPr>
        <p:blipFill>
          <a:blip r:embed="rId4"/>
          <a:stretch/>
        </p:blipFill>
        <p:spPr>
          <a:xfrm>
            <a:off x="6207840" y="5815080"/>
            <a:ext cx="2457720" cy="649800"/>
          </a:xfrm>
          <a:prstGeom prst="rect">
            <a:avLst/>
          </a:prstGeom>
          <a:ln>
            <a:noFill/>
          </a:ln>
        </p:spPr>
      </p:pic>
      <p:pic>
        <p:nvPicPr>
          <p:cNvPr id="7" name="Shape 21" descr=""/>
          <p:cNvPicPr/>
          <p:nvPr/>
        </p:nvPicPr>
        <p:blipFill>
          <a:blip r:embed="rId5"/>
          <a:stretch/>
        </p:blipFill>
        <p:spPr>
          <a:xfrm>
            <a:off x="0" y="-38160"/>
            <a:ext cx="9142920" cy="3930840"/>
          </a:xfrm>
          <a:prstGeom prst="rect">
            <a:avLst/>
          </a:prstGeom>
          <a:ln>
            <a:noFill/>
          </a:ln>
        </p:spPr>
      </p:pic>
      <p:sp>
        <p:nvSpPr>
          <p:cNvPr id="8" name="CustomShape 5"/>
          <p:cNvSpPr/>
          <p:nvPr/>
        </p:nvSpPr>
        <p:spPr>
          <a:xfrm>
            <a:off x="0" y="3893760"/>
            <a:ext cx="9142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l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" name="PlaceHolder 6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Shape 10" descr=""/>
          <p:cNvPicPr/>
          <p:nvPr/>
        </p:nvPicPr>
        <p:blipFill>
          <a:blip r:embed="rId2"/>
          <a:stretch/>
        </p:blipFill>
        <p:spPr>
          <a:xfrm>
            <a:off x="0" y="0"/>
            <a:ext cx="9142920" cy="664920"/>
          </a:xfrm>
          <a:prstGeom prst="rect">
            <a:avLst/>
          </a:prstGeom>
          <a:ln>
            <a:noFill/>
          </a:ln>
        </p:spPr>
      </p:pic>
      <p:sp>
        <p:nvSpPr>
          <p:cNvPr id="46" name="CustomShape 1"/>
          <p:cNvSpPr/>
          <p:nvPr/>
        </p:nvSpPr>
        <p:spPr>
          <a:xfrm>
            <a:off x="324000" y="235080"/>
            <a:ext cx="6473520" cy="33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20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单击此处编辑母版标题样式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CustomShape 2"/>
          <p:cNvSpPr/>
          <p:nvPr/>
        </p:nvSpPr>
        <p:spPr>
          <a:xfrm>
            <a:off x="0" y="6766560"/>
            <a:ext cx="9142920" cy="9036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8" name="Shape 14" descr=""/>
          <p:cNvPicPr/>
          <p:nvPr/>
        </p:nvPicPr>
        <p:blipFill>
          <a:blip r:embed="rId3"/>
          <a:stretch/>
        </p:blipFill>
        <p:spPr>
          <a:xfrm>
            <a:off x="0" y="0"/>
            <a:ext cx="9142920" cy="664920"/>
          </a:xfrm>
          <a:prstGeom prst="rect">
            <a:avLst/>
          </a:prstGeom>
          <a:ln>
            <a:noFill/>
          </a:ln>
        </p:spPr>
      </p:pic>
      <p:sp>
        <p:nvSpPr>
          <p:cNvPr id="49" name="CustomShape 3"/>
          <p:cNvSpPr/>
          <p:nvPr/>
        </p:nvSpPr>
        <p:spPr>
          <a:xfrm>
            <a:off x="324000" y="235080"/>
            <a:ext cx="6473520" cy="33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20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单击此处编辑母版标题样式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CustomShape 4"/>
          <p:cNvSpPr/>
          <p:nvPr/>
        </p:nvSpPr>
        <p:spPr>
          <a:xfrm>
            <a:off x="0" y="6766560"/>
            <a:ext cx="9142920" cy="9036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1" name="Shape 24" descr=""/>
          <p:cNvPicPr/>
          <p:nvPr/>
        </p:nvPicPr>
        <p:blipFill>
          <a:blip r:embed="rId4"/>
          <a:stretch/>
        </p:blipFill>
        <p:spPr>
          <a:xfrm>
            <a:off x="0" y="0"/>
            <a:ext cx="9142920" cy="664920"/>
          </a:xfrm>
          <a:prstGeom prst="rect">
            <a:avLst/>
          </a:prstGeom>
          <a:ln>
            <a:noFill/>
          </a:ln>
        </p:spPr>
      </p:pic>
      <p:pic>
        <p:nvPicPr>
          <p:cNvPr id="52" name="Shape 25" descr=""/>
          <p:cNvPicPr/>
          <p:nvPr/>
        </p:nvPicPr>
        <p:blipFill>
          <a:blip r:embed="rId5"/>
          <a:stretch/>
        </p:blipFill>
        <p:spPr>
          <a:xfrm>
            <a:off x="493920" y="175320"/>
            <a:ext cx="1516680" cy="400320"/>
          </a:xfrm>
          <a:prstGeom prst="rect">
            <a:avLst/>
          </a:prstGeom>
          <a:ln>
            <a:noFill/>
          </a:ln>
        </p:spPr>
      </p:pic>
      <p:sp>
        <p:nvSpPr>
          <p:cNvPr id="53" name="CustomShape 5"/>
          <p:cNvSpPr/>
          <p:nvPr/>
        </p:nvSpPr>
        <p:spPr>
          <a:xfrm>
            <a:off x="0" y="6766560"/>
            <a:ext cx="9142920" cy="9036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4" name="Shape 27" descr=""/>
          <p:cNvPicPr/>
          <p:nvPr/>
        </p:nvPicPr>
        <p:blipFill>
          <a:blip r:embed="rId6"/>
          <a:stretch/>
        </p:blipFill>
        <p:spPr>
          <a:xfrm>
            <a:off x="0" y="1223640"/>
            <a:ext cx="9142920" cy="335880"/>
          </a:xfrm>
          <a:prstGeom prst="rect">
            <a:avLst/>
          </a:prstGeom>
          <a:ln>
            <a:noFill/>
          </a:ln>
        </p:spPr>
      </p:pic>
      <p:pic>
        <p:nvPicPr>
          <p:cNvPr id="55" name="Shape 30" descr=""/>
          <p:cNvPicPr/>
          <p:nvPr/>
        </p:nvPicPr>
        <p:blipFill>
          <a:blip r:embed="rId7"/>
          <a:stretch/>
        </p:blipFill>
        <p:spPr>
          <a:xfrm>
            <a:off x="0" y="0"/>
            <a:ext cx="9142920" cy="664920"/>
          </a:xfrm>
          <a:prstGeom prst="rect">
            <a:avLst/>
          </a:prstGeom>
          <a:ln>
            <a:noFill/>
          </a:ln>
        </p:spPr>
      </p:pic>
      <p:pic>
        <p:nvPicPr>
          <p:cNvPr id="56" name="Shape 31" descr=""/>
          <p:cNvPicPr/>
          <p:nvPr/>
        </p:nvPicPr>
        <p:blipFill>
          <a:blip r:embed="rId8"/>
          <a:stretch/>
        </p:blipFill>
        <p:spPr>
          <a:xfrm>
            <a:off x="493920" y="175320"/>
            <a:ext cx="1516680" cy="400320"/>
          </a:xfrm>
          <a:prstGeom prst="rect">
            <a:avLst/>
          </a:prstGeom>
          <a:ln>
            <a:noFill/>
          </a:ln>
        </p:spPr>
      </p:pic>
      <p:sp>
        <p:nvSpPr>
          <p:cNvPr id="57" name="CustomShape 6"/>
          <p:cNvSpPr/>
          <p:nvPr/>
        </p:nvSpPr>
        <p:spPr>
          <a:xfrm>
            <a:off x="0" y="6766560"/>
            <a:ext cx="9142920" cy="9036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8" name="Shape 33" descr=""/>
          <p:cNvPicPr/>
          <p:nvPr/>
        </p:nvPicPr>
        <p:blipFill>
          <a:blip r:embed="rId9"/>
          <a:stretch/>
        </p:blipFill>
        <p:spPr>
          <a:xfrm>
            <a:off x="0" y="1223640"/>
            <a:ext cx="9142920" cy="335880"/>
          </a:xfrm>
          <a:prstGeom prst="rect">
            <a:avLst/>
          </a:prstGeom>
          <a:ln>
            <a:noFill/>
          </a:ln>
        </p:spPr>
      </p:pic>
      <p:sp>
        <p:nvSpPr>
          <p:cNvPr id="59" name="PlaceHolder 7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c816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10" descr=""/>
          <p:cNvPicPr/>
          <p:nvPr/>
        </p:nvPicPr>
        <p:blipFill>
          <a:blip r:embed="rId2"/>
          <a:stretch/>
        </p:blipFill>
        <p:spPr>
          <a:xfrm>
            <a:off x="0" y="0"/>
            <a:ext cx="9142920" cy="664920"/>
          </a:xfrm>
          <a:prstGeom prst="rect">
            <a:avLst/>
          </a:prstGeom>
          <a:ln>
            <a:noFill/>
          </a:ln>
        </p:spPr>
      </p:pic>
      <p:sp>
        <p:nvSpPr>
          <p:cNvPr id="96" name="CustomShape 1"/>
          <p:cNvSpPr/>
          <p:nvPr/>
        </p:nvSpPr>
        <p:spPr>
          <a:xfrm>
            <a:off x="324000" y="235080"/>
            <a:ext cx="6473520" cy="33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20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单击此处编辑母版标题样式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0" y="6766560"/>
            <a:ext cx="9142920" cy="9036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8" name="Shape 14" descr=""/>
          <p:cNvPicPr/>
          <p:nvPr/>
        </p:nvPicPr>
        <p:blipFill>
          <a:blip r:embed="rId3"/>
          <a:stretch/>
        </p:blipFill>
        <p:spPr>
          <a:xfrm>
            <a:off x="0" y="0"/>
            <a:ext cx="9142920" cy="664920"/>
          </a:xfrm>
          <a:prstGeom prst="rect">
            <a:avLst/>
          </a:prstGeom>
          <a:ln>
            <a:noFill/>
          </a:ln>
        </p:spPr>
      </p:pic>
      <p:sp>
        <p:nvSpPr>
          <p:cNvPr id="99" name="CustomShape 3"/>
          <p:cNvSpPr/>
          <p:nvPr/>
        </p:nvSpPr>
        <p:spPr>
          <a:xfrm>
            <a:off x="324000" y="235080"/>
            <a:ext cx="6473520" cy="33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20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单击此处编辑母版标题样式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4"/>
          <p:cNvSpPr/>
          <p:nvPr/>
        </p:nvSpPr>
        <p:spPr>
          <a:xfrm>
            <a:off x="0" y="6766560"/>
            <a:ext cx="9142920" cy="9036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1" name="Shape 35" descr=""/>
          <p:cNvPicPr/>
          <p:nvPr/>
        </p:nvPicPr>
        <p:blipFill>
          <a:blip r:embed="rId4"/>
          <a:stretch/>
        </p:blipFill>
        <p:spPr>
          <a:xfrm>
            <a:off x="0" y="3212640"/>
            <a:ext cx="9142920" cy="2795400"/>
          </a:xfrm>
          <a:prstGeom prst="rect">
            <a:avLst/>
          </a:prstGeom>
          <a:ln>
            <a:noFill/>
          </a:ln>
        </p:spPr>
      </p:pic>
      <p:pic>
        <p:nvPicPr>
          <p:cNvPr id="102" name="Shape 36" descr=""/>
          <p:cNvPicPr/>
          <p:nvPr/>
        </p:nvPicPr>
        <p:blipFill>
          <a:blip r:embed="rId5"/>
          <a:stretch/>
        </p:blipFill>
        <p:spPr>
          <a:xfrm>
            <a:off x="619920" y="4211640"/>
            <a:ext cx="3020760" cy="798840"/>
          </a:xfrm>
          <a:prstGeom prst="rect">
            <a:avLst/>
          </a:prstGeom>
          <a:ln>
            <a:noFill/>
          </a:ln>
        </p:spPr>
      </p:pic>
      <p:sp>
        <p:nvSpPr>
          <p:cNvPr id="103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628560" y="4070160"/>
            <a:ext cx="7885800" cy="89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1" lang="en-US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用不精确地图导航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628560" y="5034600"/>
            <a:ext cx="7885800" cy="60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228600" indent="-227520" algn="ctr">
              <a:lnSpc>
                <a:spcPct val="120000"/>
              </a:lnSpc>
              <a:buClr>
                <a:srgbClr val="c8161e"/>
              </a:buClr>
              <a:buFont typeface="Calibri"/>
              <a:buChar char="▪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17-8-14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493920" y="1636200"/>
            <a:ext cx="8371080" cy="492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228600" indent="-1004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变换下参考系，从另外一个角度看这个问题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44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4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现在假设我手绘图是准的，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4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那么问题就变成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里程计跟实际观测都不准，怎么精确确定位置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4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这里说的不准不是完全抓瞎，是有两个比例值不确定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44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4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同时，不再每一步都求一个比例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4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把整个地图分割为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100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份，每一份有一个比例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4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经过这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200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个参数的修复，实际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/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手绘地图一定能一致，故假设合理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44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4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打个比方，就像每一个区域都有一个引力场，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4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时空受到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引力场的扭曲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，所以传感器就不准了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493920" y="974160"/>
            <a:ext cx="8371080" cy="57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论文研究 </a:t>
            </a:r>
            <a:r>
              <a:rPr b="1" lang="en-US" sz="32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--- </a:t>
            </a:r>
            <a:r>
              <a:rPr b="1" lang="en-US" sz="32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想法</a:t>
            </a:r>
            <a:r>
              <a:rPr b="1" lang="en-US" sz="32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493920" y="1685520"/>
            <a:ext cx="8371080" cy="492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228600" indent="-100440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推演：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4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记住现在我们的手绘图是真实的，传感器正遭受引力场的扭曲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44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4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现在小车走一步；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4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根据当前范围，估计下在哪个引力场；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44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4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假设比例的范围是一个分布，将当前分布跟观测数据结合，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4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也就是实现这个“扭曲”的过程；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44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4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比例是一个分布，所以扭曲会让传感器更加不确定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4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小车走过多次后，经过一系列计算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...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（省略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万字）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4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路过引力场的比例会越来越确定，小车也就确定自己的位置了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493920" y="974160"/>
            <a:ext cx="8371080" cy="57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论文研究 </a:t>
            </a:r>
            <a:r>
              <a:rPr b="1" lang="en-US" sz="32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--- </a:t>
            </a:r>
            <a:r>
              <a:rPr b="1" lang="en-US" sz="32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想法</a:t>
            </a:r>
            <a:r>
              <a:rPr b="1" lang="en-US" sz="32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493920" y="1685520"/>
            <a:ext cx="8371080" cy="492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228600" indent="-1004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依据：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4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用有限的参数就能让实际图跟手绘图一致，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4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变换参考系来看这个问题后，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4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问题变为多了几个不确定的引力场怎么办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4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所以粒子滤波更新的过程不确定性增加，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4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但是肯定还是能算出来的，尤其是观测到很有特点的边边角角的时候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44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4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缺点：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4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怎么算还没想好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493920" y="974160"/>
            <a:ext cx="8371080" cy="57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论文研究 </a:t>
            </a:r>
            <a:r>
              <a:rPr b="1" lang="en-US" sz="32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--- </a:t>
            </a:r>
            <a:r>
              <a:rPr b="1" lang="en-US" sz="32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想法</a:t>
            </a:r>
            <a:r>
              <a:rPr b="1" lang="en-US" sz="32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3423240" y="1816920"/>
            <a:ext cx="2418120" cy="92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5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谢谢！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493920" y="974160"/>
            <a:ext cx="8371080" cy="57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上集回顾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493920" y="1685520"/>
            <a:ext cx="8371080" cy="492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120000"/>
              </a:lnSpc>
              <a:buClr>
                <a:srgbClr val="c8161e"/>
              </a:buClr>
              <a:buFont typeface="Calibri"/>
              <a:buChar char="▪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对于精确地图，已完成简单的模拟，有把握能实现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120000"/>
              </a:lnSpc>
              <a:buClr>
                <a:srgbClr val="c8161e"/>
              </a:buClr>
              <a:buFont typeface="Calibri"/>
              <a:buChar char="▪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在这方面，之后的工作主要集中在两点：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120000"/>
              </a:lnSpc>
              <a:buClr>
                <a:srgbClr val="c8161e"/>
              </a:buClr>
              <a:buFont typeface="Calibri"/>
              <a:buChar char="▪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与门牌识别程序的结合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---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需要等这一部分完成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120000"/>
              </a:lnSpc>
              <a:buClr>
                <a:srgbClr val="c8161e"/>
              </a:buClr>
              <a:buFont typeface="Calibri"/>
              <a:buChar char="▪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在小车的嵌入式环境中实际运行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---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需要等小车完成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因为论文需要一些创新点，所以要看看地图不精确怎么去导航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12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12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12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12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493920" y="1685520"/>
            <a:ext cx="8371080" cy="492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120000"/>
              </a:lnSpc>
              <a:buClr>
                <a:srgbClr val="c8161e"/>
              </a:buClr>
              <a:buFont typeface="Calibri"/>
              <a:buChar char="▪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之前的广泛调研发现有一篇论文很接近：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493920" y="974160"/>
            <a:ext cx="8371080" cy="57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论文研究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0" name="Shape 188" descr=""/>
          <p:cNvPicPr/>
          <p:nvPr/>
        </p:nvPicPr>
        <p:blipFill>
          <a:blip r:embed="rId1"/>
          <a:stretch/>
        </p:blipFill>
        <p:spPr>
          <a:xfrm>
            <a:off x="1466640" y="2276640"/>
            <a:ext cx="6209640" cy="4160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493920" y="974160"/>
            <a:ext cx="8371080" cy="57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论文研究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493920" y="1685520"/>
            <a:ext cx="8371080" cy="492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2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仔细看完这篇论文后发现有两个关键点：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120000"/>
              </a:lnSpc>
              <a:buClr>
                <a:srgbClr val="c8161e"/>
              </a:buClr>
              <a:buFont typeface="Calibri"/>
              <a:buChar char="▪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核心算法基础：粒子滤波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120000"/>
              </a:lnSpc>
              <a:buClr>
                <a:srgbClr val="c8161e"/>
              </a:buClr>
              <a:buFont typeface="Calibri"/>
              <a:buChar char="▪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核心假设：不精确地图应该是拓扑一致，局部有小变形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3" name="Shape 196" descr=""/>
          <p:cNvPicPr/>
          <p:nvPr/>
        </p:nvPicPr>
        <p:blipFill>
          <a:blip r:embed="rId1"/>
          <a:stretch/>
        </p:blipFill>
        <p:spPr>
          <a:xfrm>
            <a:off x="1209600" y="3493800"/>
            <a:ext cx="6723720" cy="1303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493920" y="1685520"/>
            <a:ext cx="8371080" cy="492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228600" indent="-1004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粒子滤波是一种非线性滤波算法，跟用于线性的卡尔曼滤波一样经典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44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44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440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简单解释：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4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由于里程计有误差，小车走一步后的位置角度不太确定，有一个范围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4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现在小车能看到周围的情况，而且地图已知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4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走一步后在不确定的范围内放很多观测点，称为粒子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4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每个观测点从地图提取信息，根据跟实际观测情况的相似度算出权重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4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权重最高的就是小车精确的位置角度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4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之后再走一步，重新来一遍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4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跟卡尔曼滤波相比，由于粒子是随机放的，所以不会局限于线性的情况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493920" y="974160"/>
            <a:ext cx="8371080" cy="57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论文研究 </a:t>
            </a:r>
            <a:r>
              <a:rPr b="1" lang="en-US" sz="32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--- </a:t>
            </a:r>
            <a:r>
              <a:rPr b="1" lang="en-US" sz="32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粒子滤波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1972080" y="3567600"/>
            <a:ext cx="5707440" cy="66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493920" y="1685520"/>
            <a:ext cx="8371080" cy="492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228600" indent="-1004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核心假设：局部小变形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44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44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4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经过一番论证，论文提出一个扩展下粒子滤波的思路：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4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粒子滤波除了更新位置角度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(x, y, theta)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，再来一个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比例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(a, b)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44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4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比例就是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x, y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方向上的拉伸或压缩，这个还是比较符合自觉的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4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根据这个比例，里程计的距离要变换，每个粒子的观测也要变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44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4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具体的细节就不多说了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44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44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493920" y="974160"/>
            <a:ext cx="8371080" cy="57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论文研究 </a:t>
            </a:r>
            <a:r>
              <a:rPr b="1" lang="en-US" sz="32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--- </a:t>
            </a:r>
            <a:r>
              <a:rPr b="1" lang="en-US" sz="32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核心假设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493920" y="1685520"/>
            <a:ext cx="8371080" cy="492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由于我们需要创新点，所以要给论文挑问题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多引入了两个参数，采样的范围扩大了好多，计算量激增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位置角度的更新有传感器测，所以比较靠谱，但比例没有，只能假设基本不变，所以手绘图变化大了就会失败。这个论文中也提到了。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44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493920" y="974160"/>
            <a:ext cx="8371080" cy="57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论文研究 </a:t>
            </a:r>
            <a:r>
              <a:rPr b="1" lang="en-US" sz="32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--- </a:t>
            </a:r>
            <a:r>
              <a:rPr b="1" lang="en-US" sz="32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问题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1" name="Shape 219" descr=""/>
          <p:cNvPicPr/>
          <p:nvPr/>
        </p:nvPicPr>
        <p:blipFill>
          <a:blip r:embed="rId1"/>
          <a:stretch/>
        </p:blipFill>
        <p:spPr>
          <a:xfrm>
            <a:off x="1097280" y="4002840"/>
            <a:ext cx="6656760" cy="1208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493920" y="1685520"/>
            <a:ext cx="8371080" cy="492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228600" indent="-1004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核心思路：抛弃比例不变的更新方法，采用别的方法计算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44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 indent="-1004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在粒子滤波中，每个粒子从地图中拿观测数据，准备跟实际观测数据对比求相似度的时候：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 indent="-10044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 indent="-1004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进行一系列拉伸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/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压缩变换，记录下使本次观测最相似的比例值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 indent="-1004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找到最好的粒子，相应的比例就是想知道的在这个局部的小变形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 indent="-10044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 indent="-10044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 indent="-1004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依据：不管怎样，应用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正确的比例应该会最符合实际的观测数据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 indent="-10044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 indent="-1004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缺点：运算量略大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493920" y="974160"/>
            <a:ext cx="8371080" cy="57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论文研究 </a:t>
            </a:r>
            <a:r>
              <a:rPr b="1" lang="en-US" sz="32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--- </a:t>
            </a:r>
            <a:r>
              <a:rPr b="1" lang="en-US" sz="32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想法</a:t>
            </a:r>
            <a:r>
              <a:rPr b="1" lang="en-US" sz="32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493920" y="1685520"/>
            <a:ext cx="8371080" cy="492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228600" indent="-1004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由于上一种方法计算量太大，所以先找出最好的粒子，再求比例值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44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4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依据：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4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对于所有的粒子，不进行比例变换会让所有的权重同时降低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我猜的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4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所以最好的粒子还是最好的粒子，找出来后只用一次就能求得比例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44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44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4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缺点：你们猜我猜的对吗？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493920" y="974160"/>
            <a:ext cx="8371080" cy="57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论文研究 </a:t>
            </a:r>
            <a:r>
              <a:rPr b="1" lang="en-US" sz="32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--- </a:t>
            </a:r>
            <a:r>
              <a:rPr b="1" lang="en-US" sz="32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想法</a:t>
            </a:r>
            <a:r>
              <a:rPr b="1" lang="en-US" sz="32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2017-08-09T17:11:24Z</dcterms:modified>
  <cp:revision>3</cp:revision>
  <dc:subject/>
  <dc:title/>
</cp:coreProperties>
</file>